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crdownload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5"/>
  </p:notesMasterIdLst>
  <p:sldIdLst>
    <p:sldId id="269" r:id="rId2"/>
    <p:sldId id="293" r:id="rId3"/>
    <p:sldId id="294" r:id="rId4"/>
    <p:sldId id="296" r:id="rId5"/>
    <p:sldId id="300" r:id="rId6"/>
    <p:sldId id="301" r:id="rId7"/>
    <p:sldId id="302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5" r:id="rId19"/>
    <p:sldId id="314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29" r:id="rId34"/>
    <p:sldId id="330" r:id="rId35"/>
    <p:sldId id="331" r:id="rId36"/>
    <p:sldId id="332" r:id="rId37"/>
    <p:sldId id="333" r:id="rId38"/>
    <p:sldId id="334" r:id="rId39"/>
    <p:sldId id="335" r:id="rId40"/>
    <p:sldId id="336" r:id="rId41"/>
    <p:sldId id="369" r:id="rId42"/>
    <p:sldId id="370" r:id="rId43"/>
    <p:sldId id="371" r:id="rId44"/>
    <p:sldId id="372" r:id="rId45"/>
    <p:sldId id="373" r:id="rId46"/>
    <p:sldId id="374" r:id="rId47"/>
    <p:sldId id="375" r:id="rId48"/>
    <p:sldId id="376" r:id="rId49"/>
    <p:sldId id="377" r:id="rId50"/>
    <p:sldId id="379" r:id="rId51"/>
    <p:sldId id="341" r:id="rId52"/>
    <p:sldId id="342" r:id="rId53"/>
    <p:sldId id="343" r:id="rId54"/>
    <p:sldId id="365" r:id="rId55"/>
    <p:sldId id="380" r:id="rId56"/>
    <p:sldId id="346" r:id="rId57"/>
    <p:sldId id="368" r:id="rId58"/>
    <p:sldId id="347" r:id="rId59"/>
    <p:sldId id="348" r:id="rId60"/>
    <p:sldId id="350" r:id="rId61"/>
    <p:sldId id="352" r:id="rId62"/>
    <p:sldId id="381" r:id="rId63"/>
    <p:sldId id="383" r:id="rId64"/>
    <p:sldId id="384" r:id="rId65"/>
    <p:sldId id="355" r:id="rId66"/>
    <p:sldId id="382" r:id="rId67"/>
    <p:sldId id="357" r:id="rId68"/>
    <p:sldId id="358" r:id="rId69"/>
    <p:sldId id="385" r:id="rId70"/>
    <p:sldId id="386" r:id="rId71"/>
    <p:sldId id="387" r:id="rId72"/>
    <p:sldId id="388" r:id="rId73"/>
    <p:sldId id="362" r:id="rId7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3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14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D6DBA2-E772-4A95-BA49-59C84C822D56}" type="datetimeFigureOut">
              <a:rPr lang="fr-FR" smtClean="0"/>
              <a:t>30/01/2017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7548A0-FF0A-4F5A-9F33-E72AFAD6999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9795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49938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1792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6565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4939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1500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22876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44825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45397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04493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01970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0820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3358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7636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04761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27539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37713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39670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73611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51979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25044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60912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8694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37341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19653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00750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41578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43210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24364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5908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91459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3047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70084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3263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41567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474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2424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7364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750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9299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8077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EBC05-2545-4B06-B820-0863941A7153}" type="datetimeFigureOut">
              <a:rPr lang="fr-FR" smtClean="0"/>
              <a:t>30/01/2017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CEC0700-D8A1-4E86-8773-220125A9129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4549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crdownload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Détermination d’un Plan d’évacuation incendie</a:t>
            </a:r>
            <a:br>
              <a:rPr lang="fr-FR" dirty="0"/>
            </a:br>
            <a:endParaRPr lang="fr-FR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Etude locale et générale d’une évacuation</a:t>
            </a:r>
          </a:p>
          <a:p>
            <a:endParaRPr lang="fr-FR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51739" y="2151307"/>
            <a:ext cx="9144000" cy="16557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71312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5306171" y="2003933"/>
            <a:ext cx="2743200" cy="4302523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182886" y="5959683"/>
            <a:ext cx="247650" cy="23118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4164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5306171" y="2003933"/>
            <a:ext cx="2743200" cy="4302523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182885" y="5187520"/>
            <a:ext cx="247650" cy="23118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4986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5306171" y="2003933"/>
            <a:ext cx="2743200" cy="4302523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948379" y="5178558"/>
            <a:ext cx="247650" cy="23118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5720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5306171" y="2003933"/>
            <a:ext cx="2743200" cy="4302523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5428957" y="5178558"/>
            <a:ext cx="247650" cy="23118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Multiplication Sign 30"/>
          <p:cNvSpPr/>
          <p:nvPr/>
        </p:nvSpPr>
        <p:spPr>
          <a:xfrm>
            <a:off x="6837404" y="5073540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5935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5306171" y="2003933"/>
            <a:ext cx="2743200" cy="4302523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182885" y="4404642"/>
            <a:ext cx="247650" cy="23118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Multiplication Sign 30"/>
          <p:cNvSpPr/>
          <p:nvPr/>
        </p:nvSpPr>
        <p:spPr>
          <a:xfrm>
            <a:off x="6837404" y="5073540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Multiplication Sign 31"/>
          <p:cNvSpPr/>
          <p:nvPr/>
        </p:nvSpPr>
        <p:spPr>
          <a:xfrm>
            <a:off x="5318826" y="5062967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8109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5306171" y="2003933"/>
            <a:ext cx="2743200" cy="4302523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948380" y="4401089"/>
            <a:ext cx="247650" cy="23118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Multiplication Sign 30"/>
          <p:cNvSpPr/>
          <p:nvPr/>
        </p:nvSpPr>
        <p:spPr>
          <a:xfrm>
            <a:off x="6837404" y="5073540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Multiplication Sign 31"/>
          <p:cNvSpPr/>
          <p:nvPr/>
        </p:nvSpPr>
        <p:spPr>
          <a:xfrm>
            <a:off x="5318826" y="5062967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119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5306171" y="2003933"/>
            <a:ext cx="2743200" cy="4302523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7690745" y="4397433"/>
            <a:ext cx="247650" cy="23118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Multiplication Sign 30"/>
          <p:cNvSpPr/>
          <p:nvPr/>
        </p:nvSpPr>
        <p:spPr>
          <a:xfrm>
            <a:off x="6837404" y="5073540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Multiplication Sign 31"/>
          <p:cNvSpPr/>
          <p:nvPr/>
        </p:nvSpPr>
        <p:spPr>
          <a:xfrm>
            <a:off x="5318826" y="5062967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9092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5306171" y="2003933"/>
            <a:ext cx="2743200" cy="4302523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948380" y="4397433"/>
            <a:ext cx="247650" cy="23118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Multiplication Sign 30"/>
          <p:cNvSpPr/>
          <p:nvPr/>
        </p:nvSpPr>
        <p:spPr>
          <a:xfrm>
            <a:off x="6837404" y="5073540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Multiplication Sign 31"/>
          <p:cNvSpPr/>
          <p:nvPr/>
        </p:nvSpPr>
        <p:spPr>
          <a:xfrm>
            <a:off x="5318826" y="5062967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Multiplication Sign 32"/>
          <p:cNvSpPr/>
          <p:nvPr/>
        </p:nvSpPr>
        <p:spPr>
          <a:xfrm>
            <a:off x="7575508" y="4281842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0232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5306171" y="2003933"/>
            <a:ext cx="2743200" cy="4302523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182886" y="4414657"/>
            <a:ext cx="247650" cy="23118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Multiplication Sign 30"/>
          <p:cNvSpPr/>
          <p:nvPr/>
        </p:nvSpPr>
        <p:spPr>
          <a:xfrm>
            <a:off x="6837404" y="5073540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Multiplication Sign 31"/>
          <p:cNvSpPr/>
          <p:nvPr/>
        </p:nvSpPr>
        <p:spPr>
          <a:xfrm>
            <a:off x="5318826" y="5062967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Multiplication Sign 32"/>
          <p:cNvSpPr/>
          <p:nvPr/>
        </p:nvSpPr>
        <p:spPr>
          <a:xfrm>
            <a:off x="7575508" y="4281842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Multiplication Sign 33"/>
          <p:cNvSpPr/>
          <p:nvPr/>
        </p:nvSpPr>
        <p:spPr>
          <a:xfrm>
            <a:off x="6832273" y="4288240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4570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5306171" y="2003933"/>
            <a:ext cx="2743200" cy="4302523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182887" y="2119526"/>
            <a:ext cx="247650" cy="23118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Multiplication Sign 30"/>
          <p:cNvSpPr/>
          <p:nvPr/>
        </p:nvSpPr>
        <p:spPr>
          <a:xfrm>
            <a:off x="6837404" y="5073540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Multiplication Sign 31"/>
          <p:cNvSpPr/>
          <p:nvPr/>
        </p:nvSpPr>
        <p:spPr>
          <a:xfrm>
            <a:off x="5318826" y="5062967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Multiplication Sign 32"/>
          <p:cNvSpPr/>
          <p:nvPr/>
        </p:nvSpPr>
        <p:spPr>
          <a:xfrm>
            <a:off x="7575508" y="4281842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Multiplication Sign 33"/>
          <p:cNvSpPr/>
          <p:nvPr/>
        </p:nvSpPr>
        <p:spPr>
          <a:xfrm>
            <a:off x="6843830" y="4289151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Multiplication Sign 34"/>
          <p:cNvSpPr/>
          <p:nvPr/>
        </p:nvSpPr>
        <p:spPr>
          <a:xfrm>
            <a:off x="6064777" y="4278122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Multiplication Sign 35"/>
          <p:cNvSpPr/>
          <p:nvPr/>
        </p:nvSpPr>
        <p:spPr>
          <a:xfrm>
            <a:off x="6843830" y="3551464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Multiplication Sign 36"/>
          <p:cNvSpPr/>
          <p:nvPr/>
        </p:nvSpPr>
        <p:spPr>
          <a:xfrm>
            <a:off x="6071910" y="3514523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Multiplication Sign 37"/>
          <p:cNvSpPr/>
          <p:nvPr/>
        </p:nvSpPr>
        <p:spPr>
          <a:xfrm>
            <a:off x="5317355" y="4271269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Multiplication Sign 38"/>
          <p:cNvSpPr/>
          <p:nvPr/>
        </p:nvSpPr>
        <p:spPr>
          <a:xfrm>
            <a:off x="5306189" y="2003932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063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51739" y="2151307"/>
            <a:ext cx="9144000" cy="16557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722" y="499005"/>
            <a:ext cx="8683870" cy="597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287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5421310" y="3790926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43419" y="3810215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4870935" y="4162245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488400" y="450906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Oval 116"/>
          <p:cNvSpPr/>
          <p:nvPr/>
        </p:nvSpPr>
        <p:spPr>
          <a:xfrm>
            <a:off x="6586981" y="4518642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311504" y="415679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2676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5427537" y="3390352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36200" y="3400627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4480119" y="4142896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494373" y="4919667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Oval 116"/>
          <p:cNvSpPr/>
          <p:nvPr/>
        </p:nvSpPr>
        <p:spPr>
          <a:xfrm>
            <a:off x="6598083" y="4926018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699256" y="4158997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13251" y="3767299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797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5418799" y="2971399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146306" y="339053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4470518" y="4552423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498664" y="5331879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Oval 116"/>
          <p:cNvSpPr/>
          <p:nvPr/>
        </p:nvSpPr>
        <p:spPr>
          <a:xfrm>
            <a:off x="6595230" y="534453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706422" y="374794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Multiplication Sign 126"/>
          <p:cNvSpPr/>
          <p:nvPr/>
        </p:nvSpPr>
        <p:spPr>
          <a:xfrm>
            <a:off x="6515825" y="336752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2330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5034699" y="2963156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4480780" y="4159241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488970" y="572237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Oval 116"/>
          <p:cNvSpPr/>
          <p:nvPr/>
        </p:nvSpPr>
        <p:spPr>
          <a:xfrm>
            <a:off x="6208703" y="533765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306392" y="375777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690755" y="374795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6520837" y="33749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36200" y="3390998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0645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4605350" y="2971033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955293" y="339137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3673350" y="4158997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4706222" y="5716217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5465219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7692137" y="373799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712948" y="3752958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1212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4225067" y="2969367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3662675" y="375777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110064" y="3752958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7686127" y="373799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58361" y="56850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486938" y="5716461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41645" y="3393152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874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4624753" y="296911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44321" y="2983856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492136" y="6123538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3644779" y="4151827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721793" y="3752958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0598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5044005" y="2959162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954702" y="2973802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880721" y="6123538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4044693" y="4542812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699970" y="336320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960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5405557" y="2978475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7324309" y="2991823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906246" y="6520689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3653928" y="416122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114566" y="3363765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0840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Oval 111"/>
          <p:cNvSpPr/>
          <p:nvPr/>
        </p:nvSpPr>
        <p:spPr>
          <a:xfrm>
            <a:off x="6943309" y="2991823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3672653" y="4555777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105041" y="2963715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5833504" y="2965468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494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51739" y="2151307"/>
            <a:ext cx="9144000" cy="16557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360612" y="263769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pic>
        <p:nvPicPr>
          <p:cNvPr id="1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1618835"/>
            <a:ext cx="7835348" cy="522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85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Oval 111"/>
          <p:cNvSpPr/>
          <p:nvPr/>
        </p:nvSpPr>
        <p:spPr>
          <a:xfrm>
            <a:off x="6533734" y="2991823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114566" y="2563665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5422335" y="2965149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752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Oval 111"/>
          <p:cNvSpPr/>
          <p:nvPr/>
        </p:nvSpPr>
        <p:spPr>
          <a:xfrm>
            <a:off x="6943309" y="2582248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114566" y="2963715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5422335" y="255557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9104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105041" y="3363765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24780" y="297970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5831910" y="2565099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992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514616" y="335424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34305" y="257965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5430590" y="2565885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6597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905141" y="335424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34305" y="296065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5021015" y="257541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7" name="Multiplication Sign 266"/>
          <p:cNvSpPr/>
          <p:nvPr/>
        </p:nvSpPr>
        <p:spPr>
          <a:xfrm>
            <a:off x="8488394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8" name="Multiplication Sign 267"/>
          <p:cNvSpPr/>
          <p:nvPr/>
        </p:nvSpPr>
        <p:spPr>
          <a:xfrm>
            <a:off x="6518428" y="2566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4941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124730" y="297970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7" name="Multiplication Sign 266"/>
          <p:cNvSpPr/>
          <p:nvPr/>
        </p:nvSpPr>
        <p:spPr>
          <a:xfrm>
            <a:off x="8488394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8" name="Multiplication Sign 267"/>
          <p:cNvSpPr/>
          <p:nvPr/>
        </p:nvSpPr>
        <p:spPr>
          <a:xfrm>
            <a:off x="6518428" y="2566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9" name="Multiplication Sign 268"/>
          <p:cNvSpPr/>
          <p:nvPr/>
        </p:nvSpPr>
        <p:spPr>
          <a:xfrm>
            <a:off x="4991574" y="25613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505091" y="335424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Multiplication Sign 269"/>
          <p:cNvSpPr/>
          <p:nvPr/>
        </p:nvSpPr>
        <p:spPr>
          <a:xfrm>
            <a:off x="8878919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4212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143780" y="1770029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7" name="Multiplication Sign 266"/>
          <p:cNvSpPr/>
          <p:nvPr/>
        </p:nvSpPr>
        <p:spPr>
          <a:xfrm>
            <a:off x="8488394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8" name="Multiplication Sign 267"/>
          <p:cNvSpPr/>
          <p:nvPr/>
        </p:nvSpPr>
        <p:spPr>
          <a:xfrm>
            <a:off x="6518428" y="2566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9" name="Multiplication Sign 268"/>
          <p:cNvSpPr/>
          <p:nvPr/>
        </p:nvSpPr>
        <p:spPr>
          <a:xfrm>
            <a:off x="4991574" y="25613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514616" y="3763815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Multiplication Sign 269"/>
          <p:cNvSpPr/>
          <p:nvPr/>
        </p:nvSpPr>
        <p:spPr>
          <a:xfrm>
            <a:off x="8878919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1" name="Multiplication Sign 270"/>
          <p:cNvSpPr/>
          <p:nvPr/>
        </p:nvSpPr>
        <p:spPr>
          <a:xfrm>
            <a:off x="6118378" y="2947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3337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34305" y="1770029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7" name="Multiplication Sign 266"/>
          <p:cNvSpPr/>
          <p:nvPr/>
        </p:nvSpPr>
        <p:spPr>
          <a:xfrm>
            <a:off x="8488394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8" name="Multiplication Sign 267"/>
          <p:cNvSpPr/>
          <p:nvPr/>
        </p:nvSpPr>
        <p:spPr>
          <a:xfrm>
            <a:off x="6518428" y="2566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9" name="Multiplication Sign 268"/>
          <p:cNvSpPr/>
          <p:nvPr/>
        </p:nvSpPr>
        <p:spPr>
          <a:xfrm>
            <a:off x="4991574" y="25613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505091" y="335424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Multiplication Sign 269"/>
          <p:cNvSpPr/>
          <p:nvPr/>
        </p:nvSpPr>
        <p:spPr>
          <a:xfrm>
            <a:off x="8878919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1" name="Multiplication Sign 270"/>
          <p:cNvSpPr/>
          <p:nvPr/>
        </p:nvSpPr>
        <p:spPr>
          <a:xfrm>
            <a:off x="6118378" y="2947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2" name="Multiplication Sign 271"/>
          <p:cNvSpPr/>
          <p:nvPr/>
        </p:nvSpPr>
        <p:spPr>
          <a:xfrm>
            <a:off x="6127903" y="17471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3" name="Multiplication Sign 272"/>
          <p:cNvSpPr/>
          <p:nvPr/>
        </p:nvSpPr>
        <p:spPr>
          <a:xfrm>
            <a:off x="848839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2247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7" name="Multiplication Sign 266"/>
          <p:cNvSpPr/>
          <p:nvPr/>
        </p:nvSpPr>
        <p:spPr>
          <a:xfrm>
            <a:off x="8488394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8" name="Multiplication Sign 267"/>
          <p:cNvSpPr/>
          <p:nvPr/>
        </p:nvSpPr>
        <p:spPr>
          <a:xfrm>
            <a:off x="6518428" y="2566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9" name="Multiplication Sign 268"/>
          <p:cNvSpPr/>
          <p:nvPr/>
        </p:nvSpPr>
        <p:spPr>
          <a:xfrm>
            <a:off x="4991574" y="25613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105041" y="335424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Multiplication Sign 269"/>
          <p:cNvSpPr/>
          <p:nvPr/>
        </p:nvSpPr>
        <p:spPr>
          <a:xfrm>
            <a:off x="8878919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1" name="Multiplication Sign 270"/>
          <p:cNvSpPr/>
          <p:nvPr/>
        </p:nvSpPr>
        <p:spPr>
          <a:xfrm>
            <a:off x="6118378" y="2947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2" name="Multiplication Sign 271"/>
          <p:cNvSpPr/>
          <p:nvPr/>
        </p:nvSpPr>
        <p:spPr>
          <a:xfrm>
            <a:off x="6127903" y="17471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3" name="Multiplication Sign 272"/>
          <p:cNvSpPr/>
          <p:nvPr/>
        </p:nvSpPr>
        <p:spPr>
          <a:xfrm>
            <a:off x="848839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4" name="Multiplication Sign 273"/>
          <p:cNvSpPr/>
          <p:nvPr/>
        </p:nvSpPr>
        <p:spPr>
          <a:xfrm>
            <a:off x="6518428" y="17566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4534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7" name="Multiplication Sign 266"/>
          <p:cNvSpPr/>
          <p:nvPr/>
        </p:nvSpPr>
        <p:spPr>
          <a:xfrm>
            <a:off x="8488394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8" name="Multiplication Sign 267"/>
          <p:cNvSpPr/>
          <p:nvPr/>
        </p:nvSpPr>
        <p:spPr>
          <a:xfrm>
            <a:off x="6518428" y="2566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9" name="Multiplication Sign 268"/>
          <p:cNvSpPr/>
          <p:nvPr/>
        </p:nvSpPr>
        <p:spPr>
          <a:xfrm>
            <a:off x="4991574" y="25613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704991" y="335424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Multiplication Sign 269"/>
          <p:cNvSpPr/>
          <p:nvPr/>
        </p:nvSpPr>
        <p:spPr>
          <a:xfrm>
            <a:off x="8878919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1" name="Multiplication Sign 270"/>
          <p:cNvSpPr/>
          <p:nvPr/>
        </p:nvSpPr>
        <p:spPr>
          <a:xfrm>
            <a:off x="6118378" y="2947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2" name="Multiplication Sign 271"/>
          <p:cNvSpPr/>
          <p:nvPr/>
        </p:nvSpPr>
        <p:spPr>
          <a:xfrm>
            <a:off x="6127903" y="17471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3" name="Multiplication Sign 272"/>
          <p:cNvSpPr/>
          <p:nvPr/>
        </p:nvSpPr>
        <p:spPr>
          <a:xfrm>
            <a:off x="848839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4" name="Multiplication Sign 273"/>
          <p:cNvSpPr/>
          <p:nvPr/>
        </p:nvSpPr>
        <p:spPr>
          <a:xfrm>
            <a:off x="6518428" y="17566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5" name="Multiplication Sign 274"/>
          <p:cNvSpPr/>
          <p:nvPr/>
        </p:nvSpPr>
        <p:spPr>
          <a:xfrm>
            <a:off x="8088344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1200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51739" y="2151307"/>
            <a:ext cx="9144000" cy="16557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pic>
        <p:nvPicPr>
          <p:cNvPr id="5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1619250"/>
            <a:ext cx="7815470" cy="521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8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7" name="Multiplication Sign 266"/>
          <p:cNvSpPr/>
          <p:nvPr/>
        </p:nvSpPr>
        <p:spPr>
          <a:xfrm>
            <a:off x="8488394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8" name="Multiplication Sign 267"/>
          <p:cNvSpPr/>
          <p:nvPr/>
        </p:nvSpPr>
        <p:spPr>
          <a:xfrm>
            <a:off x="6518428" y="2566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9" name="Multiplication Sign 268"/>
          <p:cNvSpPr/>
          <p:nvPr/>
        </p:nvSpPr>
        <p:spPr>
          <a:xfrm>
            <a:off x="4991574" y="25613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Multiplication Sign 269"/>
          <p:cNvSpPr/>
          <p:nvPr/>
        </p:nvSpPr>
        <p:spPr>
          <a:xfrm>
            <a:off x="8878919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1" name="Multiplication Sign 270"/>
          <p:cNvSpPr/>
          <p:nvPr/>
        </p:nvSpPr>
        <p:spPr>
          <a:xfrm>
            <a:off x="6118378" y="2947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2" name="Multiplication Sign 271"/>
          <p:cNvSpPr/>
          <p:nvPr/>
        </p:nvSpPr>
        <p:spPr>
          <a:xfrm>
            <a:off x="6127903" y="17471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3" name="Multiplication Sign 272"/>
          <p:cNvSpPr/>
          <p:nvPr/>
        </p:nvSpPr>
        <p:spPr>
          <a:xfrm>
            <a:off x="848839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4" name="Multiplication Sign 273"/>
          <p:cNvSpPr/>
          <p:nvPr/>
        </p:nvSpPr>
        <p:spPr>
          <a:xfrm>
            <a:off x="6518428" y="17566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5" name="Multiplication Sign 274"/>
          <p:cNvSpPr/>
          <p:nvPr/>
        </p:nvSpPr>
        <p:spPr>
          <a:xfrm>
            <a:off x="8088344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6" name="Multiplication Sign 275"/>
          <p:cNvSpPr/>
          <p:nvPr/>
        </p:nvSpPr>
        <p:spPr>
          <a:xfrm>
            <a:off x="7678769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5462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Simulation locale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677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de l’implémentation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567" y="1905000"/>
            <a:ext cx="8921327" cy="402578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7605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Construction d’une salle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605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t="19846" r="12575" b="154"/>
          <a:stretch/>
        </p:blipFill>
        <p:spPr>
          <a:xfrm>
            <a:off x="3307443" y="595993"/>
            <a:ext cx="5881103" cy="54863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524847" y="686041"/>
            <a:ext cx="5446294" cy="53647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945" y="1717440"/>
            <a:ext cx="1200318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06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t="19846" r="12575" b="154"/>
          <a:stretch/>
        </p:blipFill>
        <p:spPr>
          <a:xfrm>
            <a:off x="3307443" y="595993"/>
            <a:ext cx="5881103" cy="54863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524847" y="686041"/>
            <a:ext cx="5446294" cy="53647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945" y="1717440"/>
            <a:ext cx="1200318" cy="9526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2446302"/>
            <a:ext cx="1961554" cy="20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3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t="19846" r="12575" b="154"/>
          <a:stretch/>
        </p:blipFill>
        <p:spPr>
          <a:xfrm>
            <a:off x="3307443" y="595993"/>
            <a:ext cx="5881103" cy="54863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524847" y="686041"/>
            <a:ext cx="5446294" cy="53647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945" y="1717440"/>
            <a:ext cx="1200318" cy="9526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2446302"/>
            <a:ext cx="1961554" cy="2014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3197531"/>
            <a:ext cx="1961554" cy="20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7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t="19846" r="12575" b="154"/>
          <a:stretch/>
        </p:blipFill>
        <p:spPr>
          <a:xfrm>
            <a:off x="3307443" y="595993"/>
            <a:ext cx="5881103" cy="54863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524847" y="686041"/>
            <a:ext cx="5446294" cy="53647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945" y="1717440"/>
            <a:ext cx="1200318" cy="9526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2446302"/>
            <a:ext cx="1961554" cy="2014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3197531"/>
            <a:ext cx="1961554" cy="2014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3926393"/>
            <a:ext cx="1961554" cy="201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1717440"/>
            <a:ext cx="1961554" cy="201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4655255"/>
            <a:ext cx="1961554" cy="20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8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t="19846" r="12575" b="154"/>
          <a:stretch/>
        </p:blipFill>
        <p:spPr>
          <a:xfrm>
            <a:off x="3307443" y="595993"/>
            <a:ext cx="5881103" cy="54863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524847" y="686041"/>
            <a:ext cx="5446294" cy="53647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945" y="1717440"/>
            <a:ext cx="1200318" cy="9526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2446302"/>
            <a:ext cx="1961554" cy="2014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3197531"/>
            <a:ext cx="1961554" cy="2014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3926393"/>
            <a:ext cx="1961554" cy="201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1717440"/>
            <a:ext cx="1961554" cy="201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4655255"/>
            <a:ext cx="1961554" cy="2014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1717440"/>
            <a:ext cx="2495945" cy="2014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2446302"/>
            <a:ext cx="2495945" cy="2014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3926393"/>
            <a:ext cx="2495945" cy="2014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3197531"/>
            <a:ext cx="2495945" cy="2014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4655255"/>
            <a:ext cx="2495945" cy="20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1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t="19846" r="12575" b="154"/>
          <a:stretch/>
        </p:blipFill>
        <p:spPr>
          <a:xfrm>
            <a:off x="3307443" y="595993"/>
            <a:ext cx="5881103" cy="54863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524847" y="686041"/>
            <a:ext cx="5446294" cy="53647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935" y="1690989"/>
            <a:ext cx="1200318" cy="95263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054" y="2446301"/>
            <a:ext cx="1200318" cy="9526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1717440"/>
            <a:ext cx="2495945" cy="2014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4655255"/>
            <a:ext cx="2495945" cy="201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4655255"/>
            <a:ext cx="1961554" cy="2014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3926393"/>
            <a:ext cx="1961554" cy="2014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786" y="2415766"/>
            <a:ext cx="1200318" cy="9526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1717440"/>
            <a:ext cx="1961554" cy="20140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1" r="11509"/>
          <a:stretch/>
        </p:blipFill>
        <p:spPr>
          <a:xfrm>
            <a:off x="3449706" y="2442218"/>
            <a:ext cx="718268" cy="9526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3197531"/>
            <a:ext cx="1961554" cy="20140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7925" r="4691" b="50000"/>
          <a:stretch/>
        </p:blipFill>
        <p:spPr>
          <a:xfrm>
            <a:off x="3406738" y="2467432"/>
            <a:ext cx="1961554" cy="18027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115" y="3197531"/>
            <a:ext cx="1200318" cy="95263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847" y="3166996"/>
            <a:ext cx="1200318" cy="9526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1" r="11509"/>
          <a:stretch/>
        </p:blipFill>
        <p:spPr>
          <a:xfrm>
            <a:off x="6786767" y="3193448"/>
            <a:ext cx="718268" cy="9526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983" y="2497967"/>
            <a:ext cx="1200318" cy="9526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715" y="2467432"/>
            <a:ext cx="1200318" cy="95263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1" r="11509"/>
          <a:stretch/>
        </p:blipFill>
        <p:spPr>
          <a:xfrm>
            <a:off x="6779635" y="2493884"/>
            <a:ext cx="718268" cy="9526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2446302"/>
            <a:ext cx="2495945" cy="2014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3197531"/>
            <a:ext cx="2495945" cy="2014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3926393"/>
            <a:ext cx="2495945" cy="20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0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51739" y="2151307"/>
            <a:ext cx="9144000" cy="16557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1618835"/>
            <a:ext cx="7835349" cy="522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08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Déplacement des personnes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149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t="20504" r="12997" b="-535"/>
          <a:stretch/>
        </p:blipFill>
        <p:spPr>
          <a:xfrm>
            <a:off x="2880000" y="180000"/>
            <a:ext cx="6480000" cy="6480000"/>
          </a:xfr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4828895" y="4065672"/>
            <a:ext cx="435923" cy="72540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863326" y="6498316"/>
            <a:ext cx="513347" cy="112295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>
            <a:off x="5817837" y="4137365"/>
            <a:ext cx="150395" cy="65371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</p:cNvCxnSpPr>
          <p:nvPr/>
        </p:nvCxnSpPr>
        <p:spPr>
          <a:xfrm flipH="1">
            <a:off x="7106653" y="3749346"/>
            <a:ext cx="256674" cy="70534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7162800" y="2222844"/>
            <a:ext cx="200527" cy="63465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494797" y="6084474"/>
            <a:ext cx="770021" cy="18899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7363327" y="4402565"/>
            <a:ext cx="601578" cy="51434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92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icture 218"/>
          <p:cNvPicPr/>
          <p:nvPr/>
        </p:nvPicPr>
        <p:blipFill rotWithShape="1">
          <a:blip r:embed="rId2"/>
          <a:srcRect l="3999" t="9998" r="9003" b="4004"/>
          <a:stretch/>
        </p:blipFill>
        <p:spPr>
          <a:xfrm>
            <a:off x="2880000" y="180000"/>
            <a:ext cx="6480000" cy="6480000"/>
          </a:xfrm>
          <a:prstGeom prst="rect">
            <a:avLst/>
          </a:prstGeom>
          <a:ln>
            <a:noFill/>
          </a:ln>
        </p:spPr>
      </p:pic>
      <p:sp>
        <p:nvSpPr>
          <p:cNvPr id="221" name="CustomShape 2"/>
          <p:cNvSpPr/>
          <p:nvPr/>
        </p:nvSpPr>
        <p:spPr>
          <a:xfrm>
            <a:off x="7950532" y="133793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33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2" name="CustomShape 3"/>
          <p:cNvSpPr/>
          <p:nvPr/>
        </p:nvSpPr>
        <p:spPr>
          <a:xfrm>
            <a:off x="8274532" y="133793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3" name="CustomShape 4"/>
          <p:cNvSpPr/>
          <p:nvPr/>
        </p:nvSpPr>
        <p:spPr>
          <a:xfrm>
            <a:off x="7950532" y="869931"/>
            <a:ext cx="91440" cy="91440"/>
          </a:xfrm>
          <a:prstGeom prst="ellipse">
            <a:avLst/>
          </a:prstGeom>
          <a:solidFill>
            <a:srgbClr val="66FF00"/>
          </a:solidFill>
          <a:ln>
            <a:solidFill>
              <a:srgbClr val="66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4" name="CustomShape 5"/>
          <p:cNvSpPr/>
          <p:nvPr/>
        </p:nvSpPr>
        <p:spPr>
          <a:xfrm>
            <a:off x="8274532" y="869931"/>
            <a:ext cx="91440" cy="91440"/>
          </a:xfrm>
          <a:prstGeom prst="ellipse">
            <a:avLst/>
          </a:prstGeom>
          <a:solidFill>
            <a:srgbClr val="66FF00"/>
          </a:solidFill>
          <a:ln>
            <a:solidFill>
              <a:srgbClr val="66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5" name="CustomShape 6"/>
          <p:cNvSpPr/>
          <p:nvPr/>
        </p:nvSpPr>
        <p:spPr>
          <a:xfrm>
            <a:off x="8418532" y="1085931"/>
            <a:ext cx="91440" cy="91440"/>
          </a:xfrm>
          <a:prstGeom prst="ellipse">
            <a:avLst/>
          </a:prstGeom>
          <a:solidFill>
            <a:srgbClr val="3333FF"/>
          </a:solidFill>
          <a:ln>
            <a:solidFill>
              <a:srgbClr val="3333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6" name="CustomShape 7"/>
          <p:cNvSpPr/>
          <p:nvPr/>
        </p:nvSpPr>
        <p:spPr>
          <a:xfrm>
            <a:off x="7806532" y="1121931"/>
            <a:ext cx="91440" cy="91440"/>
          </a:xfrm>
          <a:prstGeom prst="ellipse">
            <a:avLst/>
          </a:prstGeom>
          <a:solidFill>
            <a:srgbClr val="66FF00"/>
          </a:solidFill>
          <a:ln>
            <a:solidFill>
              <a:srgbClr val="66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51043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Picture 226"/>
          <p:cNvPicPr/>
          <p:nvPr/>
        </p:nvPicPr>
        <p:blipFill rotWithShape="1">
          <a:blip r:embed="rId2"/>
          <a:srcRect l="3497" t="21997" r="17500" b="4005"/>
          <a:stretch/>
        </p:blipFill>
        <p:spPr>
          <a:xfrm>
            <a:off x="2880000" y="180000"/>
            <a:ext cx="6480000" cy="6480000"/>
          </a:xfrm>
          <a:prstGeom prst="rect">
            <a:avLst/>
          </a:prstGeom>
          <a:ln>
            <a:noFill/>
          </a:ln>
        </p:spPr>
      </p:pic>
      <p:sp>
        <p:nvSpPr>
          <p:cNvPr id="228" name="Line 1"/>
          <p:cNvSpPr/>
          <p:nvPr/>
        </p:nvSpPr>
        <p:spPr>
          <a:xfrm>
            <a:off x="8042400" y="1081395"/>
            <a:ext cx="634320" cy="5083560"/>
          </a:xfrm>
          <a:prstGeom prst="line">
            <a:avLst/>
          </a:prstGeom>
          <a:ln w="12600">
            <a:solidFill>
              <a:srgbClr val="66FF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9" name="Line 2"/>
          <p:cNvSpPr/>
          <p:nvPr/>
        </p:nvSpPr>
        <p:spPr>
          <a:xfrm>
            <a:off x="7936920" y="1297395"/>
            <a:ext cx="316800" cy="270720"/>
          </a:xfrm>
          <a:prstGeom prst="line">
            <a:avLst/>
          </a:prstGeom>
          <a:ln w="12600">
            <a:solidFill>
              <a:srgbClr val="66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0" name="Line 3"/>
          <p:cNvSpPr/>
          <p:nvPr/>
        </p:nvSpPr>
        <p:spPr>
          <a:xfrm flipH="1">
            <a:off x="7989840" y="1297395"/>
            <a:ext cx="211320" cy="216360"/>
          </a:xfrm>
          <a:prstGeom prst="line">
            <a:avLst/>
          </a:prstGeom>
          <a:ln w="12600">
            <a:solidFill>
              <a:srgbClr val="66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1" name="Line 4"/>
          <p:cNvSpPr/>
          <p:nvPr/>
        </p:nvSpPr>
        <p:spPr>
          <a:xfrm flipH="1">
            <a:off x="7372350" y="1081395"/>
            <a:ext cx="670050" cy="204480"/>
          </a:xfrm>
          <a:prstGeom prst="line">
            <a:avLst/>
          </a:prstGeom>
          <a:ln>
            <a:solidFill>
              <a:srgbClr val="66FF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80164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312830"/>
            <a:ext cx="8911687" cy="1280890"/>
          </a:xfrm>
        </p:spPr>
        <p:txBody>
          <a:bodyPr/>
          <a:lstStyle/>
          <a:p>
            <a:r>
              <a:rPr lang="fr-FR" dirty="0"/>
              <a:t>Simulation pour la classe de MPSI2</a:t>
            </a:r>
          </a:p>
        </p:txBody>
      </p:sp>
      <p:pic>
        <p:nvPicPr>
          <p:cNvPr id="4" name="mélenchon et incendies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432" t="10001" r="43056" b="1500"/>
          <a:stretch/>
        </p:blipFill>
        <p:spPr>
          <a:xfrm>
            <a:off x="3760965" y="1390271"/>
            <a:ext cx="5376397" cy="526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42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3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 mute="1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Récupération des données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/>
              <a:t>Exemple avec la salle de MP*</a:t>
            </a:r>
          </a:p>
        </p:txBody>
      </p:sp>
    </p:spTree>
    <p:extLst>
      <p:ext uri="{BB962C8B-B14F-4D97-AF65-F5344CB8AC3E}">
        <p14:creationId xmlns:p14="http://schemas.microsoft.com/office/powerpoint/2010/main" val="130936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3" t="19948" r="12620" b="-261"/>
          <a:stretch/>
        </p:blipFill>
        <p:spPr>
          <a:xfrm>
            <a:off x="2880000" y="180000"/>
            <a:ext cx="6480000" cy="648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6734" y="763325"/>
            <a:ext cx="1630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Temps t</a:t>
            </a:r>
            <a:r>
              <a:rPr lang="fr-FR" baseline="-25000" dirty="0">
                <a:solidFill>
                  <a:schemeClr val="bg1"/>
                </a:solidFill>
              </a:rPr>
              <a:t>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8297" t="29760" r="28582" b="16821"/>
          <a:stretch/>
        </p:blipFill>
        <p:spPr>
          <a:xfrm>
            <a:off x="4444779" y="5597719"/>
            <a:ext cx="397565" cy="50888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4301656" y="5868063"/>
            <a:ext cx="373711" cy="51683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860171"/>
              </p:ext>
            </p:extLst>
          </p:nvPr>
        </p:nvGraphicFramePr>
        <p:xfrm>
          <a:off x="9509760" y="179999"/>
          <a:ext cx="2637475" cy="400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7475">
                  <a:extLst>
                    <a:ext uri="{9D8B030D-6E8A-4147-A177-3AD203B41FA5}">
                      <a16:colId xmlns:a16="http://schemas.microsoft.com/office/drawing/2014/main" val="2961191580"/>
                    </a:ext>
                  </a:extLst>
                </a:gridCol>
              </a:tblGrid>
              <a:tr h="400446">
                <a:tc>
                  <a:txBody>
                    <a:bodyPr/>
                    <a:lstStyle/>
                    <a:p>
                      <a:r>
                        <a:rPr lang="fr-FR" dirty="0"/>
                        <a:t>Temps de sortie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021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63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3" t="19948" r="12620" b="-261"/>
          <a:stretch/>
        </p:blipFill>
        <p:spPr>
          <a:xfrm>
            <a:off x="2880000" y="180000"/>
            <a:ext cx="6480000" cy="648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6734" y="763325"/>
            <a:ext cx="1630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Temps t</a:t>
            </a:r>
            <a:r>
              <a:rPr lang="fr-FR" baseline="-25000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2271" t="29759" r="29245" b="30511"/>
          <a:stretch/>
        </p:blipFill>
        <p:spPr>
          <a:xfrm>
            <a:off x="4079019" y="6281531"/>
            <a:ext cx="341907" cy="378469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783774"/>
              </p:ext>
            </p:extLst>
          </p:nvPr>
        </p:nvGraphicFramePr>
        <p:xfrm>
          <a:off x="9509760" y="179999"/>
          <a:ext cx="2637475" cy="80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7475">
                  <a:extLst>
                    <a:ext uri="{9D8B030D-6E8A-4147-A177-3AD203B41FA5}">
                      <a16:colId xmlns:a16="http://schemas.microsoft.com/office/drawing/2014/main" val="2961191580"/>
                    </a:ext>
                  </a:extLst>
                </a:gridCol>
              </a:tblGrid>
              <a:tr h="400446">
                <a:tc>
                  <a:txBody>
                    <a:bodyPr/>
                    <a:lstStyle/>
                    <a:p>
                      <a:r>
                        <a:rPr lang="fr-FR" dirty="0"/>
                        <a:t>Temps de sortie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021972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725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094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2" t="19948" r="12618" b="-786"/>
          <a:stretch/>
        </p:blipFill>
        <p:spPr>
          <a:xfrm>
            <a:off x="2880000" y="180000"/>
            <a:ext cx="6480000" cy="648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6734" y="763325"/>
            <a:ext cx="1630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Temps </a:t>
            </a:r>
            <a:r>
              <a:rPr lang="fr-FR" dirty="0" err="1">
                <a:solidFill>
                  <a:schemeClr val="bg1"/>
                </a:solidFill>
              </a:rPr>
              <a:t>t</a:t>
            </a:r>
            <a:r>
              <a:rPr lang="fr-FR" baseline="-25000" dirty="0" err="1">
                <a:solidFill>
                  <a:schemeClr val="bg1"/>
                </a:solidFill>
              </a:rPr>
              <a:t>k</a:t>
            </a:r>
            <a:endParaRPr lang="fr-FR" baseline="-25000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331199"/>
              </p:ext>
            </p:extLst>
          </p:nvPr>
        </p:nvGraphicFramePr>
        <p:xfrm>
          <a:off x="9509760" y="179999"/>
          <a:ext cx="2637475" cy="3203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7475">
                  <a:extLst>
                    <a:ext uri="{9D8B030D-6E8A-4147-A177-3AD203B41FA5}">
                      <a16:colId xmlns:a16="http://schemas.microsoft.com/office/drawing/2014/main" val="2961191580"/>
                    </a:ext>
                  </a:extLst>
                </a:gridCol>
              </a:tblGrid>
              <a:tr h="400446">
                <a:tc>
                  <a:txBody>
                    <a:bodyPr/>
                    <a:lstStyle/>
                    <a:p>
                      <a:r>
                        <a:rPr lang="fr-FR" dirty="0"/>
                        <a:t>Temps de sortie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021972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725673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3862121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931042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840822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baseline="-250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066855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k-1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516405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 err="1">
                          <a:solidFill>
                            <a:schemeClr val="tx2"/>
                          </a:solidFill>
                        </a:rPr>
                        <a:t>k</a:t>
                      </a:r>
                      <a:endParaRPr lang="fr-FR" baseline="-250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239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743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5" t="19948" r="12618" b="-786"/>
          <a:stretch/>
        </p:blipFill>
        <p:spPr>
          <a:xfrm>
            <a:off x="2880000" y="180000"/>
            <a:ext cx="6480000" cy="6480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390984" y="5780598"/>
            <a:ext cx="1956021" cy="6042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3935896" y="6207181"/>
            <a:ext cx="524786" cy="3685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/>
          <p:cNvSpPr txBox="1"/>
          <p:nvPr/>
        </p:nvSpPr>
        <p:spPr>
          <a:xfrm>
            <a:off x="206734" y="763325"/>
            <a:ext cx="1630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Temps </a:t>
            </a:r>
            <a:r>
              <a:rPr lang="fr-FR" dirty="0" err="1">
                <a:solidFill>
                  <a:schemeClr val="bg1"/>
                </a:solidFill>
              </a:rPr>
              <a:t>t</a:t>
            </a:r>
            <a:r>
              <a:rPr lang="fr-FR" baseline="-25000" dirty="0" err="1">
                <a:solidFill>
                  <a:schemeClr val="bg1"/>
                </a:solidFill>
              </a:rPr>
              <a:t>n</a:t>
            </a:r>
            <a:endParaRPr lang="fr-FR" baseline="-25000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423545"/>
              </p:ext>
            </p:extLst>
          </p:nvPr>
        </p:nvGraphicFramePr>
        <p:xfrm>
          <a:off x="9467092" y="180000"/>
          <a:ext cx="2637475" cy="4004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7475">
                  <a:extLst>
                    <a:ext uri="{9D8B030D-6E8A-4147-A177-3AD203B41FA5}">
                      <a16:colId xmlns:a16="http://schemas.microsoft.com/office/drawing/2014/main" val="3947719479"/>
                    </a:ext>
                  </a:extLst>
                </a:gridCol>
              </a:tblGrid>
              <a:tr h="400446">
                <a:tc>
                  <a:txBody>
                    <a:bodyPr/>
                    <a:lstStyle/>
                    <a:p>
                      <a:r>
                        <a:rPr lang="fr-FR" dirty="0"/>
                        <a:t>Temps de sortie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893370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52162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281137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962221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847404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baseline="-250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275625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baseline="0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5883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285305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05229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 err="1">
                          <a:solidFill>
                            <a:schemeClr val="tx2"/>
                          </a:solidFill>
                        </a:rPr>
                        <a:t>n</a:t>
                      </a:r>
                      <a:endParaRPr lang="fr-FR" baseline="-250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379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660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51739" y="2151307"/>
            <a:ext cx="9144000" cy="16557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399496" y="2610517"/>
            <a:ext cx="2419224" cy="2405030"/>
            <a:chOff x="2399496" y="2610517"/>
            <a:chExt cx="2419224" cy="2405030"/>
          </a:xfrm>
        </p:grpSpPr>
        <p:sp>
          <p:nvSpPr>
            <p:cNvPr id="105" name="Oval 104"/>
            <p:cNvSpPr/>
            <p:nvPr/>
          </p:nvSpPr>
          <p:spPr>
            <a:xfrm>
              <a:off x="3448921" y="4172264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Oval 105"/>
            <p:cNvSpPr/>
            <p:nvPr/>
          </p:nvSpPr>
          <p:spPr>
            <a:xfrm>
              <a:off x="3971410" y="4172264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7" name="Oval 106"/>
            <p:cNvSpPr/>
            <p:nvPr/>
          </p:nvSpPr>
          <p:spPr>
            <a:xfrm>
              <a:off x="2399496" y="4695938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Oval 107"/>
            <p:cNvSpPr/>
            <p:nvPr/>
          </p:nvSpPr>
          <p:spPr>
            <a:xfrm>
              <a:off x="3448921" y="2610517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Oval 108"/>
            <p:cNvSpPr/>
            <p:nvPr/>
          </p:nvSpPr>
          <p:spPr>
            <a:xfrm>
              <a:off x="4493277" y="3651682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Oval 109"/>
            <p:cNvSpPr/>
            <p:nvPr/>
          </p:nvSpPr>
          <p:spPr>
            <a:xfrm>
              <a:off x="3971410" y="3651682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1" name="Oval 110"/>
            <p:cNvSpPr/>
            <p:nvPr/>
          </p:nvSpPr>
          <p:spPr>
            <a:xfrm>
              <a:off x="3448921" y="3651682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Oval 111"/>
            <p:cNvSpPr/>
            <p:nvPr/>
          </p:nvSpPr>
          <p:spPr>
            <a:xfrm>
              <a:off x="2926432" y="3651682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Oval 112"/>
            <p:cNvSpPr/>
            <p:nvPr/>
          </p:nvSpPr>
          <p:spPr>
            <a:xfrm>
              <a:off x="3448921" y="3131099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Oval 113"/>
            <p:cNvSpPr/>
            <p:nvPr/>
          </p:nvSpPr>
          <p:spPr>
            <a:xfrm>
              <a:off x="2926432" y="4172264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5" name="Oval 114"/>
            <p:cNvSpPr/>
            <p:nvPr/>
          </p:nvSpPr>
          <p:spPr>
            <a:xfrm>
              <a:off x="2927054" y="4695938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6" name="Oval 115"/>
            <p:cNvSpPr/>
            <p:nvPr/>
          </p:nvSpPr>
          <p:spPr>
            <a:xfrm>
              <a:off x="2399496" y="4172264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17" name="Straight Arrow Connector 116"/>
            <p:cNvCxnSpPr>
              <a:cxnSpLocks/>
              <a:stCxn id="116" idx="6"/>
              <a:endCxn id="114" idx="2"/>
            </p:cNvCxnSpPr>
            <p:nvPr/>
          </p:nvCxnSpPr>
          <p:spPr>
            <a:xfrm>
              <a:off x="2724939" y="4332069"/>
              <a:ext cx="20149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cxnSpLocks/>
              <a:stCxn id="112" idx="4"/>
              <a:endCxn id="114" idx="0"/>
            </p:cNvCxnSpPr>
            <p:nvPr/>
          </p:nvCxnSpPr>
          <p:spPr>
            <a:xfrm>
              <a:off x="3089154" y="3971291"/>
              <a:ext cx="0" cy="20097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cxnSpLocks/>
              <a:stCxn id="114" idx="4"/>
              <a:endCxn id="115" idx="0"/>
            </p:cNvCxnSpPr>
            <p:nvPr/>
          </p:nvCxnSpPr>
          <p:spPr>
            <a:xfrm>
              <a:off x="3089154" y="4491873"/>
              <a:ext cx="622" cy="20406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cxnSpLocks/>
              <a:stCxn id="115" idx="2"/>
              <a:endCxn id="107" idx="6"/>
            </p:cNvCxnSpPr>
            <p:nvPr/>
          </p:nvCxnSpPr>
          <p:spPr>
            <a:xfrm flipH="1">
              <a:off x="2724939" y="4855743"/>
              <a:ext cx="2021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cxnSpLocks/>
              <a:stCxn id="105" idx="2"/>
              <a:endCxn id="114" idx="6"/>
            </p:cNvCxnSpPr>
            <p:nvPr/>
          </p:nvCxnSpPr>
          <p:spPr>
            <a:xfrm flipH="1">
              <a:off x="3251875" y="4332069"/>
              <a:ext cx="197046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cxnSpLocks/>
              <a:stCxn id="112" idx="6"/>
              <a:endCxn id="111" idx="2"/>
            </p:cNvCxnSpPr>
            <p:nvPr/>
          </p:nvCxnSpPr>
          <p:spPr>
            <a:xfrm>
              <a:off x="3251875" y="3811486"/>
              <a:ext cx="197046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cxnSpLocks/>
              <a:stCxn id="111" idx="0"/>
              <a:endCxn id="113" idx="4"/>
            </p:cNvCxnSpPr>
            <p:nvPr/>
          </p:nvCxnSpPr>
          <p:spPr>
            <a:xfrm flipV="1">
              <a:off x="3611643" y="3450708"/>
              <a:ext cx="0" cy="20097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cxnSpLocks/>
              <a:stCxn id="113" idx="0"/>
              <a:endCxn id="108" idx="4"/>
            </p:cNvCxnSpPr>
            <p:nvPr/>
          </p:nvCxnSpPr>
          <p:spPr>
            <a:xfrm flipV="1">
              <a:off x="3611643" y="2930126"/>
              <a:ext cx="0" cy="20097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>
              <a:cxnSpLocks/>
              <a:stCxn id="110" idx="2"/>
              <a:endCxn id="111" idx="6"/>
            </p:cNvCxnSpPr>
            <p:nvPr/>
          </p:nvCxnSpPr>
          <p:spPr>
            <a:xfrm flipH="1">
              <a:off x="3774364" y="3811486"/>
              <a:ext cx="197046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cxnSpLocks/>
              <a:stCxn id="109" idx="2"/>
              <a:endCxn id="110" idx="6"/>
            </p:cNvCxnSpPr>
            <p:nvPr/>
          </p:nvCxnSpPr>
          <p:spPr>
            <a:xfrm flipH="1">
              <a:off x="4296853" y="3811486"/>
              <a:ext cx="19642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cxnSpLocks/>
              <a:stCxn id="106" idx="0"/>
              <a:endCxn id="110" idx="4"/>
            </p:cNvCxnSpPr>
            <p:nvPr/>
          </p:nvCxnSpPr>
          <p:spPr>
            <a:xfrm flipV="1">
              <a:off x="4134131" y="3971291"/>
              <a:ext cx="0" cy="20097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/>
          <p:cNvGrpSpPr/>
          <p:nvPr/>
        </p:nvGrpSpPr>
        <p:grpSpPr>
          <a:xfrm>
            <a:off x="3971410" y="1535723"/>
            <a:ext cx="1892908" cy="2956150"/>
            <a:chOff x="3971410" y="1535723"/>
            <a:chExt cx="1892908" cy="2956150"/>
          </a:xfrm>
        </p:grpSpPr>
        <p:sp>
          <p:nvSpPr>
            <p:cNvPr id="90" name="Oval 89"/>
            <p:cNvSpPr/>
            <p:nvPr/>
          </p:nvSpPr>
          <p:spPr>
            <a:xfrm>
              <a:off x="5538875" y="4172264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Oval 90"/>
            <p:cNvSpPr/>
            <p:nvPr/>
          </p:nvSpPr>
          <p:spPr>
            <a:xfrm>
              <a:off x="5016387" y="1535723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Oval 91"/>
            <p:cNvSpPr/>
            <p:nvPr/>
          </p:nvSpPr>
          <p:spPr>
            <a:xfrm>
              <a:off x="5016387" y="3651682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3" name="Oval 92"/>
            <p:cNvSpPr/>
            <p:nvPr/>
          </p:nvSpPr>
          <p:spPr>
            <a:xfrm>
              <a:off x="5016387" y="3122490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4" name="Oval 93"/>
            <p:cNvSpPr/>
            <p:nvPr/>
          </p:nvSpPr>
          <p:spPr>
            <a:xfrm>
              <a:off x="5016387" y="2590413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5" name="Oval 94"/>
            <p:cNvSpPr/>
            <p:nvPr/>
          </p:nvSpPr>
          <p:spPr>
            <a:xfrm>
              <a:off x="5016387" y="2064915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6" name="Oval 95"/>
            <p:cNvSpPr/>
            <p:nvPr/>
          </p:nvSpPr>
          <p:spPr>
            <a:xfrm>
              <a:off x="3971410" y="3118088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7" name="Oval 96"/>
            <p:cNvSpPr/>
            <p:nvPr/>
          </p:nvSpPr>
          <p:spPr>
            <a:xfrm>
              <a:off x="5538875" y="3651682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8" name="Straight Arrow Connector 97"/>
            <p:cNvCxnSpPr>
              <a:cxnSpLocks/>
              <a:stCxn id="96" idx="6"/>
              <a:endCxn id="93" idx="2"/>
            </p:cNvCxnSpPr>
            <p:nvPr/>
          </p:nvCxnSpPr>
          <p:spPr>
            <a:xfrm>
              <a:off x="4296853" y="3277893"/>
              <a:ext cx="719534" cy="440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cxnSpLocks/>
              <a:stCxn id="94" idx="0"/>
              <a:endCxn id="95" idx="4"/>
            </p:cNvCxnSpPr>
            <p:nvPr/>
          </p:nvCxnSpPr>
          <p:spPr>
            <a:xfrm flipV="1">
              <a:off x="5179109" y="2384524"/>
              <a:ext cx="0" cy="20588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cxnSpLocks/>
              <a:stCxn id="95" idx="0"/>
              <a:endCxn id="91" idx="4"/>
            </p:cNvCxnSpPr>
            <p:nvPr/>
          </p:nvCxnSpPr>
          <p:spPr>
            <a:xfrm flipV="1">
              <a:off x="5179109" y="1855332"/>
              <a:ext cx="0" cy="20958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cxnSpLocks/>
              <a:stCxn id="93" idx="0"/>
              <a:endCxn id="94" idx="4"/>
            </p:cNvCxnSpPr>
            <p:nvPr/>
          </p:nvCxnSpPr>
          <p:spPr>
            <a:xfrm flipV="1">
              <a:off x="5179109" y="2910021"/>
              <a:ext cx="0" cy="21246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cxnSpLocks/>
              <a:stCxn id="92" idx="0"/>
              <a:endCxn id="93" idx="4"/>
            </p:cNvCxnSpPr>
            <p:nvPr/>
          </p:nvCxnSpPr>
          <p:spPr>
            <a:xfrm flipV="1">
              <a:off x="5179109" y="3442099"/>
              <a:ext cx="0" cy="20958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cxnSpLocks/>
              <a:stCxn id="97" idx="2"/>
              <a:endCxn id="92" idx="6"/>
            </p:cNvCxnSpPr>
            <p:nvPr/>
          </p:nvCxnSpPr>
          <p:spPr>
            <a:xfrm flipH="1">
              <a:off x="5341830" y="3811486"/>
              <a:ext cx="19704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cxnSpLocks/>
              <a:stCxn id="90" idx="0"/>
              <a:endCxn id="97" idx="4"/>
            </p:cNvCxnSpPr>
            <p:nvPr/>
          </p:nvCxnSpPr>
          <p:spPr>
            <a:xfrm flipV="1">
              <a:off x="5701597" y="3971291"/>
              <a:ext cx="0" cy="20097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Straight Connector 87"/>
          <p:cNvCxnSpPr>
            <a:stCxn id="96" idx="4"/>
            <a:endCxn id="110" idx="0"/>
          </p:cNvCxnSpPr>
          <p:nvPr/>
        </p:nvCxnSpPr>
        <p:spPr>
          <a:xfrm>
            <a:off x="4134131" y="3437697"/>
            <a:ext cx="0" cy="213985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cxnSpLocks/>
            <a:stCxn id="109" idx="6"/>
            <a:endCxn id="92" idx="2"/>
          </p:cNvCxnSpPr>
          <p:nvPr/>
        </p:nvCxnSpPr>
        <p:spPr>
          <a:xfrm>
            <a:off x="4818720" y="3811486"/>
            <a:ext cx="197667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3448921" y="4692847"/>
            <a:ext cx="2411305" cy="1917381"/>
            <a:chOff x="3448921" y="4692847"/>
            <a:chExt cx="2411305" cy="1917381"/>
          </a:xfrm>
        </p:grpSpPr>
        <p:sp>
          <p:nvSpPr>
            <p:cNvPr id="65" name="Oval 64"/>
            <p:cNvSpPr/>
            <p:nvPr/>
          </p:nvSpPr>
          <p:spPr>
            <a:xfrm>
              <a:off x="4488829" y="4704856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Oval 65"/>
            <p:cNvSpPr/>
            <p:nvPr/>
          </p:nvSpPr>
          <p:spPr>
            <a:xfrm>
              <a:off x="5534783" y="4692847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Oval 66"/>
            <p:cNvSpPr/>
            <p:nvPr/>
          </p:nvSpPr>
          <p:spPr>
            <a:xfrm>
              <a:off x="3448921" y="5225438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Oval 67"/>
            <p:cNvSpPr/>
            <p:nvPr/>
          </p:nvSpPr>
          <p:spPr>
            <a:xfrm>
              <a:off x="5016387" y="6290619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Oval 68"/>
            <p:cNvSpPr/>
            <p:nvPr/>
          </p:nvSpPr>
          <p:spPr>
            <a:xfrm>
              <a:off x="5534783" y="5225438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Oval 69"/>
            <p:cNvSpPr/>
            <p:nvPr/>
          </p:nvSpPr>
          <p:spPr>
            <a:xfrm>
              <a:off x="5016387" y="5225438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Oval 70"/>
            <p:cNvSpPr/>
            <p:nvPr/>
          </p:nvSpPr>
          <p:spPr>
            <a:xfrm>
              <a:off x="5016387" y="4692847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Oval 71"/>
            <p:cNvSpPr/>
            <p:nvPr/>
          </p:nvSpPr>
          <p:spPr>
            <a:xfrm>
              <a:off x="4497992" y="5218075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Oval 72"/>
            <p:cNvSpPr/>
            <p:nvPr/>
          </p:nvSpPr>
          <p:spPr>
            <a:xfrm>
              <a:off x="3979597" y="5225438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Oval 73"/>
            <p:cNvSpPr/>
            <p:nvPr/>
          </p:nvSpPr>
          <p:spPr>
            <a:xfrm>
              <a:off x="5016387" y="5758029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5" name="Straight Arrow Connector 74"/>
            <p:cNvCxnSpPr>
              <a:cxnSpLocks/>
              <a:stCxn id="73" idx="2"/>
              <a:endCxn id="67" idx="6"/>
            </p:cNvCxnSpPr>
            <p:nvPr/>
          </p:nvCxnSpPr>
          <p:spPr>
            <a:xfrm flipH="1">
              <a:off x="3774364" y="5385243"/>
              <a:ext cx="20523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cxnSpLocks/>
              <a:stCxn id="72" idx="2"/>
              <a:endCxn id="73" idx="6"/>
            </p:cNvCxnSpPr>
            <p:nvPr/>
          </p:nvCxnSpPr>
          <p:spPr>
            <a:xfrm flipH="1">
              <a:off x="4305040" y="5377880"/>
              <a:ext cx="192952" cy="736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cxnSpLocks/>
              <a:stCxn id="70" idx="2"/>
              <a:endCxn id="72" idx="6"/>
            </p:cNvCxnSpPr>
            <p:nvPr/>
          </p:nvCxnSpPr>
          <p:spPr>
            <a:xfrm flipH="1" flipV="1">
              <a:off x="4823435" y="5377880"/>
              <a:ext cx="192952" cy="736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cxnSpLocks/>
              <a:stCxn id="65" idx="6"/>
              <a:endCxn id="71" idx="2"/>
            </p:cNvCxnSpPr>
            <p:nvPr/>
          </p:nvCxnSpPr>
          <p:spPr>
            <a:xfrm flipV="1">
              <a:off x="4814272" y="4852651"/>
              <a:ext cx="202115" cy="1200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cxnSpLocks/>
              <a:stCxn id="71" idx="4"/>
              <a:endCxn id="70" idx="0"/>
            </p:cNvCxnSpPr>
            <p:nvPr/>
          </p:nvCxnSpPr>
          <p:spPr>
            <a:xfrm>
              <a:off x="5179108" y="5012456"/>
              <a:ext cx="0" cy="21298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cxnSpLocks/>
              <a:stCxn id="70" idx="4"/>
              <a:endCxn id="74" idx="0"/>
            </p:cNvCxnSpPr>
            <p:nvPr/>
          </p:nvCxnSpPr>
          <p:spPr>
            <a:xfrm>
              <a:off x="5179108" y="5545047"/>
              <a:ext cx="0" cy="21298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cxnSpLocks/>
              <a:stCxn id="74" idx="4"/>
              <a:endCxn id="68" idx="0"/>
            </p:cNvCxnSpPr>
            <p:nvPr/>
          </p:nvCxnSpPr>
          <p:spPr>
            <a:xfrm>
              <a:off x="5179108" y="6077637"/>
              <a:ext cx="0" cy="21298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cxnSpLocks/>
              <a:stCxn id="66" idx="2"/>
              <a:endCxn id="71" idx="6"/>
            </p:cNvCxnSpPr>
            <p:nvPr/>
          </p:nvCxnSpPr>
          <p:spPr>
            <a:xfrm flipH="1">
              <a:off x="5341830" y="4852651"/>
              <a:ext cx="19295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cxnSpLocks/>
              <a:stCxn id="69" idx="2"/>
              <a:endCxn id="70" idx="6"/>
            </p:cNvCxnSpPr>
            <p:nvPr/>
          </p:nvCxnSpPr>
          <p:spPr>
            <a:xfrm flipH="1">
              <a:off x="5341830" y="5385243"/>
              <a:ext cx="19295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>
            <a:cxnSpLocks/>
            <a:stCxn id="71" idx="0"/>
            <a:endCxn id="92" idx="4"/>
          </p:cNvCxnSpPr>
          <p:nvPr/>
        </p:nvCxnSpPr>
        <p:spPr>
          <a:xfrm flipV="1">
            <a:off x="5179108" y="3971291"/>
            <a:ext cx="0" cy="721556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cxnSpLocks/>
            <a:stCxn id="106" idx="5"/>
            <a:endCxn id="65" idx="1"/>
          </p:cNvCxnSpPr>
          <p:nvPr/>
        </p:nvCxnSpPr>
        <p:spPr>
          <a:xfrm>
            <a:off x="4249192" y="4445067"/>
            <a:ext cx="287297" cy="306594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6053178" y="3651682"/>
            <a:ext cx="1901088" cy="2974119"/>
            <a:chOff x="6053178" y="3651682"/>
            <a:chExt cx="1901088" cy="2974119"/>
          </a:xfrm>
        </p:grpSpPr>
        <p:sp>
          <p:nvSpPr>
            <p:cNvPr id="40" name="Oval 39"/>
            <p:cNvSpPr/>
            <p:nvPr/>
          </p:nvSpPr>
          <p:spPr>
            <a:xfrm>
              <a:off x="7114351" y="5768496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Oval 40"/>
            <p:cNvSpPr/>
            <p:nvPr/>
          </p:nvSpPr>
          <p:spPr>
            <a:xfrm>
              <a:off x="6053178" y="5766240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Oval 41"/>
            <p:cNvSpPr/>
            <p:nvPr/>
          </p:nvSpPr>
          <p:spPr>
            <a:xfrm>
              <a:off x="7114521" y="4704856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Oval 42"/>
            <p:cNvSpPr/>
            <p:nvPr/>
          </p:nvSpPr>
          <p:spPr>
            <a:xfrm>
              <a:off x="6583849" y="4704856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Oval 43"/>
            <p:cNvSpPr/>
            <p:nvPr/>
          </p:nvSpPr>
          <p:spPr>
            <a:xfrm>
              <a:off x="6583849" y="3651682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Oval 44"/>
            <p:cNvSpPr/>
            <p:nvPr/>
          </p:nvSpPr>
          <p:spPr>
            <a:xfrm>
              <a:off x="6583849" y="6306192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Oval 45"/>
            <p:cNvSpPr/>
            <p:nvPr/>
          </p:nvSpPr>
          <p:spPr>
            <a:xfrm>
              <a:off x="7628823" y="5226286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Oval 46"/>
            <p:cNvSpPr/>
            <p:nvPr/>
          </p:nvSpPr>
          <p:spPr>
            <a:xfrm>
              <a:off x="7114351" y="5226286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Oval 47"/>
            <p:cNvSpPr/>
            <p:nvPr/>
          </p:nvSpPr>
          <p:spPr>
            <a:xfrm>
              <a:off x="6583849" y="5226286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Oval 48"/>
            <p:cNvSpPr/>
            <p:nvPr/>
          </p:nvSpPr>
          <p:spPr>
            <a:xfrm>
              <a:off x="6583849" y="5766240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Oval 49"/>
            <p:cNvSpPr/>
            <p:nvPr/>
          </p:nvSpPr>
          <p:spPr>
            <a:xfrm>
              <a:off x="6061362" y="3651682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Oval 50"/>
            <p:cNvSpPr/>
            <p:nvPr/>
          </p:nvSpPr>
          <p:spPr>
            <a:xfrm>
              <a:off x="6053178" y="5226286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2" name="Straight Arrow Connector 51"/>
            <p:cNvCxnSpPr>
              <a:cxnSpLocks/>
              <a:stCxn id="44" idx="2"/>
              <a:endCxn id="50" idx="6"/>
            </p:cNvCxnSpPr>
            <p:nvPr/>
          </p:nvCxnSpPr>
          <p:spPr>
            <a:xfrm flipH="1">
              <a:off x="6386805" y="3811486"/>
              <a:ext cx="19704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cxnSpLocks/>
              <a:stCxn id="50" idx="4"/>
              <a:endCxn id="51" idx="0"/>
            </p:cNvCxnSpPr>
            <p:nvPr/>
          </p:nvCxnSpPr>
          <p:spPr>
            <a:xfrm flipH="1">
              <a:off x="6215899" y="3971291"/>
              <a:ext cx="8184" cy="125499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cxnSpLocks/>
              <a:stCxn id="43" idx="4"/>
              <a:endCxn id="48" idx="0"/>
            </p:cNvCxnSpPr>
            <p:nvPr/>
          </p:nvCxnSpPr>
          <p:spPr>
            <a:xfrm>
              <a:off x="6746571" y="5024465"/>
              <a:ext cx="0" cy="20182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cxnSpLocks/>
              <a:stCxn id="42" idx="3"/>
              <a:endCxn id="48" idx="7"/>
            </p:cNvCxnSpPr>
            <p:nvPr/>
          </p:nvCxnSpPr>
          <p:spPr>
            <a:xfrm flipH="1">
              <a:off x="6861632" y="4977659"/>
              <a:ext cx="300550" cy="29543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/>
              <a:stCxn id="48" idx="6"/>
              <a:endCxn id="47" idx="2"/>
            </p:cNvCxnSpPr>
            <p:nvPr/>
          </p:nvCxnSpPr>
          <p:spPr>
            <a:xfrm>
              <a:off x="6909292" y="5386091"/>
              <a:ext cx="20505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cxnSpLocks/>
              <a:stCxn id="47" idx="6"/>
              <a:endCxn id="46" idx="2"/>
            </p:cNvCxnSpPr>
            <p:nvPr/>
          </p:nvCxnSpPr>
          <p:spPr>
            <a:xfrm>
              <a:off x="7439794" y="5386091"/>
              <a:ext cx="189029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cxnSpLocks/>
              <a:stCxn id="51" idx="6"/>
              <a:endCxn id="48" idx="2"/>
            </p:cNvCxnSpPr>
            <p:nvPr/>
          </p:nvCxnSpPr>
          <p:spPr>
            <a:xfrm>
              <a:off x="6378621" y="5386091"/>
              <a:ext cx="20522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cxnSpLocks/>
              <a:stCxn id="48" idx="4"/>
              <a:endCxn id="49" idx="0"/>
            </p:cNvCxnSpPr>
            <p:nvPr/>
          </p:nvCxnSpPr>
          <p:spPr>
            <a:xfrm>
              <a:off x="6746571" y="5545895"/>
              <a:ext cx="0" cy="22034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cxnSpLocks/>
              <a:stCxn id="41" idx="6"/>
              <a:endCxn id="49" idx="2"/>
            </p:cNvCxnSpPr>
            <p:nvPr/>
          </p:nvCxnSpPr>
          <p:spPr>
            <a:xfrm>
              <a:off x="6378621" y="5926044"/>
              <a:ext cx="20522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cxnSpLocks/>
              <a:stCxn id="40" idx="2"/>
              <a:endCxn id="49" idx="6"/>
            </p:cNvCxnSpPr>
            <p:nvPr/>
          </p:nvCxnSpPr>
          <p:spPr>
            <a:xfrm flipH="1" flipV="1">
              <a:off x="6909292" y="5926044"/>
              <a:ext cx="205058" cy="225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cxnSpLocks/>
              <a:stCxn id="49" idx="4"/>
              <a:endCxn id="45" idx="0"/>
            </p:cNvCxnSpPr>
            <p:nvPr/>
          </p:nvCxnSpPr>
          <p:spPr>
            <a:xfrm>
              <a:off x="6746571" y="6085849"/>
              <a:ext cx="0" cy="22034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/>
          <p:cNvCxnSpPr>
            <a:cxnSpLocks/>
            <a:stCxn id="50" idx="2"/>
            <a:endCxn id="97" idx="6"/>
          </p:cNvCxnSpPr>
          <p:nvPr/>
        </p:nvCxnSpPr>
        <p:spPr>
          <a:xfrm flipH="1">
            <a:off x="5864318" y="3811486"/>
            <a:ext cx="197044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cxnSpLocks/>
            <a:stCxn id="51" idx="2"/>
            <a:endCxn id="69" idx="6"/>
          </p:cNvCxnSpPr>
          <p:nvPr/>
        </p:nvCxnSpPr>
        <p:spPr>
          <a:xfrm flipH="1" flipV="1">
            <a:off x="5860226" y="5385242"/>
            <a:ext cx="192951" cy="848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/>
          <p:cNvGrpSpPr/>
          <p:nvPr/>
        </p:nvGrpSpPr>
        <p:grpSpPr>
          <a:xfrm>
            <a:off x="5534783" y="2049726"/>
            <a:ext cx="852022" cy="1400983"/>
            <a:chOff x="5534783" y="2049726"/>
            <a:chExt cx="852022" cy="1400983"/>
          </a:xfrm>
        </p:grpSpPr>
        <p:sp>
          <p:nvSpPr>
            <p:cNvPr id="27" name="Oval 26"/>
            <p:cNvSpPr/>
            <p:nvPr/>
          </p:nvSpPr>
          <p:spPr>
            <a:xfrm>
              <a:off x="6061362" y="3131100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Oval 27"/>
            <p:cNvSpPr/>
            <p:nvPr/>
          </p:nvSpPr>
          <p:spPr>
            <a:xfrm>
              <a:off x="6053178" y="2049726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Oval 28"/>
            <p:cNvSpPr/>
            <p:nvPr/>
          </p:nvSpPr>
          <p:spPr>
            <a:xfrm>
              <a:off x="6061362" y="2590413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5534783" y="3131100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1" name="Straight Arrow Connector 30"/>
            <p:cNvCxnSpPr>
              <a:cxnSpLocks/>
              <a:stCxn id="30" idx="6"/>
              <a:endCxn id="27" idx="2"/>
            </p:cNvCxnSpPr>
            <p:nvPr/>
          </p:nvCxnSpPr>
          <p:spPr>
            <a:xfrm>
              <a:off x="5860226" y="3290904"/>
              <a:ext cx="201136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cxnSpLocks/>
              <a:stCxn id="29" idx="0"/>
              <a:endCxn id="28" idx="4"/>
            </p:cNvCxnSpPr>
            <p:nvPr/>
          </p:nvCxnSpPr>
          <p:spPr>
            <a:xfrm flipH="1" flipV="1">
              <a:off x="6215899" y="2369335"/>
              <a:ext cx="8184" cy="22107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cxnSpLocks/>
              <a:stCxn id="27" idx="0"/>
              <a:endCxn id="29" idx="4"/>
            </p:cNvCxnSpPr>
            <p:nvPr/>
          </p:nvCxnSpPr>
          <p:spPr>
            <a:xfrm flipV="1">
              <a:off x="6224083" y="2910022"/>
              <a:ext cx="0" cy="22107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/>
          <p:cNvCxnSpPr>
            <a:cxnSpLocks/>
            <a:stCxn id="50" idx="0"/>
            <a:endCxn id="27" idx="4"/>
          </p:cNvCxnSpPr>
          <p:nvPr/>
        </p:nvCxnSpPr>
        <p:spPr>
          <a:xfrm flipV="1">
            <a:off x="6224083" y="3450708"/>
            <a:ext cx="0" cy="200973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Group 127"/>
          <p:cNvGrpSpPr/>
          <p:nvPr/>
        </p:nvGrpSpPr>
        <p:grpSpPr>
          <a:xfrm>
            <a:off x="7114350" y="2595188"/>
            <a:ext cx="1914546" cy="1376103"/>
            <a:chOff x="7114350" y="2595188"/>
            <a:chExt cx="1914546" cy="1376103"/>
          </a:xfrm>
        </p:grpSpPr>
        <p:sp>
          <p:nvSpPr>
            <p:cNvPr id="13" name="Oval 12"/>
            <p:cNvSpPr/>
            <p:nvPr/>
          </p:nvSpPr>
          <p:spPr>
            <a:xfrm>
              <a:off x="7628823" y="3651682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Oval 13"/>
            <p:cNvSpPr/>
            <p:nvPr/>
          </p:nvSpPr>
          <p:spPr>
            <a:xfrm>
              <a:off x="8167339" y="3651682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Oval 14"/>
            <p:cNvSpPr/>
            <p:nvPr/>
          </p:nvSpPr>
          <p:spPr>
            <a:xfrm>
              <a:off x="7114350" y="2595188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Oval 15"/>
            <p:cNvSpPr/>
            <p:nvPr/>
          </p:nvSpPr>
          <p:spPr>
            <a:xfrm>
              <a:off x="8703453" y="3117768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Oval 16"/>
            <p:cNvSpPr/>
            <p:nvPr/>
          </p:nvSpPr>
          <p:spPr>
            <a:xfrm>
              <a:off x="7114350" y="3131100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Oval 17"/>
            <p:cNvSpPr/>
            <p:nvPr/>
          </p:nvSpPr>
          <p:spPr>
            <a:xfrm>
              <a:off x="8167339" y="3118089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9" name="Straight Arrow Connector 18"/>
            <p:cNvCxnSpPr>
              <a:cxnSpLocks/>
              <a:stCxn id="15" idx="4"/>
              <a:endCxn id="17" idx="0"/>
            </p:cNvCxnSpPr>
            <p:nvPr/>
          </p:nvCxnSpPr>
          <p:spPr>
            <a:xfrm>
              <a:off x="7277072" y="2914797"/>
              <a:ext cx="0" cy="21630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7117817" y="3651682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" name="Straight Arrow Connector 20"/>
            <p:cNvCxnSpPr>
              <a:cxnSpLocks/>
              <a:stCxn id="20" idx="0"/>
              <a:endCxn id="17" idx="4"/>
            </p:cNvCxnSpPr>
            <p:nvPr/>
          </p:nvCxnSpPr>
          <p:spPr>
            <a:xfrm flipH="1" flipV="1">
              <a:off x="7277072" y="3450709"/>
              <a:ext cx="3467" cy="20097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7439793" y="3277893"/>
              <a:ext cx="727546" cy="1301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cxnSpLocks/>
              <a:stCxn id="18" idx="6"/>
              <a:endCxn id="16" idx="2"/>
            </p:cNvCxnSpPr>
            <p:nvPr/>
          </p:nvCxnSpPr>
          <p:spPr>
            <a:xfrm flipV="1">
              <a:off x="8492782" y="3277572"/>
              <a:ext cx="210671" cy="32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cxnSpLocks/>
              <a:stCxn id="13" idx="1"/>
              <a:endCxn id="17" idx="5"/>
            </p:cNvCxnSpPr>
            <p:nvPr/>
          </p:nvCxnSpPr>
          <p:spPr>
            <a:xfrm flipH="1" flipV="1">
              <a:off x="7392133" y="3403903"/>
              <a:ext cx="284350" cy="2945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cxnSpLocks/>
              <a:stCxn id="14" idx="0"/>
              <a:endCxn id="18" idx="4"/>
            </p:cNvCxnSpPr>
            <p:nvPr/>
          </p:nvCxnSpPr>
          <p:spPr>
            <a:xfrm flipV="1">
              <a:off x="8330060" y="3437697"/>
              <a:ext cx="0" cy="2139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/>
          <p:cNvCxnSpPr>
            <a:cxnSpLocks/>
            <a:stCxn id="17" idx="2"/>
            <a:endCxn id="27" idx="6"/>
          </p:cNvCxnSpPr>
          <p:nvPr/>
        </p:nvCxnSpPr>
        <p:spPr>
          <a:xfrm flipH="1">
            <a:off x="6386805" y="3290904"/>
            <a:ext cx="727545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260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99510"/>
            <a:ext cx="7315215" cy="54589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38392" y="699510"/>
            <a:ext cx="244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n w="6600">
                  <a:solidFill>
                    <a:srgbClr val="FFC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Personnes</a:t>
            </a:r>
            <a:r>
              <a:rPr lang="fr-FR" b="1" dirty="0">
                <a:ln w="6600">
                  <a:solidFill>
                    <a:srgbClr val="00B05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fr-FR" b="1" dirty="0">
                <a:ln w="6600">
                  <a:solidFill>
                    <a:srgbClr val="FFC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sorties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11978" y="5789157"/>
            <a:ext cx="244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n w="6600">
                  <a:solidFill>
                    <a:srgbClr val="FFC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Temps (secondes)</a:t>
            </a:r>
          </a:p>
        </p:txBody>
      </p:sp>
    </p:spTree>
    <p:extLst>
      <p:ext uri="{BB962C8B-B14F-4D97-AF65-F5344CB8AC3E}">
        <p14:creationId xmlns:p14="http://schemas.microsoft.com/office/powerpoint/2010/main" val="356955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Exploitation des données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538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Première approche de dérivation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356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 de la dérivée première à l’</a:t>
            </a:r>
            <a:r>
              <a:rPr lang="fr-FR" dirty="0" err="1"/>
              <a:t>odre</a:t>
            </a:r>
            <a:r>
              <a:rPr lang="fr-FR" dirty="0"/>
              <a:t> 1 (2 points d’appuis)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89212" y="2093495"/>
                <a:ext cx="8915400" cy="37776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fr-F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fr-FR" sz="2000" b="0" dirty="0"/>
                  <a:t>On a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sSup>
                      <m:sSup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(</a:t>
                </a:r>
                <a:r>
                  <a:rPr lang="fr-FR" b="0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fromule</a:t>
                </a:r>
                <a:r>
                  <a:rPr lang="fr-FR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de Taylor-Young)			</a:t>
                </a:r>
                <a:endParaRPr lang="fr-FR" sz="1200" dirty="0"/>
              </a:p>
              <a:p>
                <a:endParaRPr lang="fr-FR" sz="1200" dirty="0"/>
              </a:p>
              <a:p>
                <a:pPr marL="0" indent="0">
                  <a:buNone/>
                </a:pPr>
                <a:r>
                  <a:rPr lang="fr-FR" sz="1200" dirty="0"/>
                  <a:t>	</a:t>
                </a:r>
              </a:p>
              <a:p>
                <a:pPr marL="0" indent="0">
                  <a:buNone/>
                </a:pPr>
                <a:r>
                  <a:rPr lang="fr-FR" sz="1200" dirty="0"/>
                  <a:t>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3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sz="32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fr-FR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fr-F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fr-F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d>
                  </m:oMath>
                </a14:m>
                <a:r>
                  <a:rPr lang="fr-FR" sz="2400" dirty="0"/>
                  <a:t> +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2093495"/>
                <a:ext cx="8915400" cy="3777622"/>
              </a:xfrm>
              <a:blipFill>
                <a:blip r:embed="rId2"/>
                <a:stretch>
                  <a:fillRect l="-68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089" y="4614977"/>
            <a:ext cx="7392432" cy="194337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Oval 4"/>
          <p:cNvSpPr/>
          <p:nvPr/>
        </p:nvSpPr>
        <p:spPr>
          <a:xfrm>
            <a:off x="7226969" y="5871117"/>
            <a:ext cx="697831" cy="655299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6160169" y="5893445"/>
            <a:ext cx="697831" cy="655299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Oval 7"/>
          <p:cNvSpPr/>
          <p:nvPr/>
        </p:nvSpPr>
        <p:spPr>
          <a:xfrm>
            <a:off x="8005011" y="3569369"/>
            <a:ext cx="914400" cy="914400"/>
          </a:xfrm>
          <a:prstGeom prst="ellipse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795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On peut obtenir de même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2828110"/>
                <a:ext cx="12870180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+8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−8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28110"/>
                <a:ext cx="12870180" cy="10604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Méthode de la dérivée première à l’</a:t>
            </a:r>
            <a:r>
              <a:rPr lang="fr-FR" dirty="0" err="1"/>
              <a:t>odre</a:t>
            </a:r>
            <a:r>
              <a:rPr lang="fr-FR" dirty="0"/>
              <a:t> 4 (4 points d’appuis)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089" y="4614977"/>
            <a:ext cx="7392432" cy="194337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Oval 7"/>
          <p:cNvSpPr/>
          <p:nvPr/>
        </p:nvSpPr>
        <p:spPr>
          <a:xfrm>
            <a:off x="7226969" y="5871117"/>
            <a:ext cx="697831" cy="655299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Oval 9"/>
          <p:cNvSpPr/>
          <p:nvPr/>
        </p:nvSpPr>
        <p:spPr>
          <a:xfrm>
            <a:off x="5381840" y="5911222"/>
            <a:ext cx="697831" cy="655299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Oval 10"/>
          <p:cNvSpPr/>
          <p:nvPr/>
        </p:nvSpPr>
        <p:spPr>
          <a:xfrm>
            <a:off x="4530070" y="5907135"/>
            <a:ext cx="697831" cy="655299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Oval 11"/>
          <p:cNvSpPr/>
          <p:nvPr/>
        </p:nvSpPr>
        <p:spPr>
          <a:xfrm>
            <a:off x="8142065" y="5905092"/>
            <a:ext cx="697831" cy="655299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val 12"/>
          <p:cNvSpPr/>
          <p:nvPr/>
        </p:nvSpPr>
        <p:spPr>
          <a:xfrm>
            <a:off x="10783139" y="2828110"/>
            <a:ext cx="1022418" cy="1008408"/>
          </a:xfrm>
          <a:prstGeom prst="ellipse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97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" t="7146" r="7421" b="3614"/>
          <a:stretch/>
        </p:blipFill>
        <p:spPr>
          <a:xfrm>
            <a:off x="1800225" y="0"/>
            <a:ext cx="9305925" cy="46863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800225" y="5320771"/>
            <a:ext cx="1195139" cy="1604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800222" y="5870930"/>
            <a:ext cx="1195139" cy="1604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800222" y="6405047"/>
            <a:ext cx="1195139" cy="16042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202305" y="5152147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Signal expérimental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02305" y="5686264"/>
            <a:ext cx="530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Débit obtenu à l’aide de 2 points avoisinants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02305" y="6236423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Débit obtenu avec 5 points avoisinants</a:t>
            </a:r>
          </a:p>
        </p:txBody>
      </p:sp>
    </p:spTree>
    <p:extLst>
      <p:ext uri="{BB962C8B-B14F-4D97-AF65-F5344CB8AC3E}">
        <p14:creationId xmlns:p14="http://schemas.microsoft.com/office/powerpoint/2010/main" val="316678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lissage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Freeform: Shape 6"/>
          <p:cNvSpPr/>
          <p:nvPr/>
        </p:nvSpPr>
        <p:spPr>
          <a:xfrm>
            <a:off x="753979" y="759010"/>
            <a:ext cx="10635916" cy="3194483"/>
          </a:xfrm>
          <a:custGeom>
            <a:avLst/>
            <a:gdLst>
              <a:gd name="connsiteX0" fmla="*/ 0 w 10635916"/>
              <a:gd name="connsiteY0" fmla="*/ 2978801 h 3194483"/>
              <a:gd name="connsiteX1" fmla="*/ 874295 w 10635916"/>
              <a:gd name="connsiteY1" fmla="*/ 2990 h 3194483"/>
              <a:gd name="connsiteX2" fmla="*/ 2735179 w 10635916"/>
              <a:gd name="connsiteY2" fmla="*/ 2377222 h 3194483"/>
              <a:gd name="connsiteX3" fmla="*/ 4459705 w 10635916"/>
              <a:gd name="connsiteY3" fmla="*/ 123306 h 3194483"/>
              <a:gd name="connsiteX4" fmla="*/ 6071937 w 10635916"/>
              <a:gd name="connsiteY4" fmla="*/ 3163285 h 3194483"/>
              <a:gd name="connsiteX5" fmla="*/ 7347284 w 10635916"/>
              <a:gd name="connsiteY5" fmla="*/ 1775643 h 3194483"/>
              <a:gd name="connsiteX6" fmla="*/ 8406063 w 10635916"/>
              <a:gd name="connsiteY6" fmla="*/ 3010885 h 3194483"/>
              <a:gd name="connsiteX7" fmla="*/ 10635916 w 10635916"/>
              <a:gd name="connsiteY7" fmla="*/ 243622 h 3194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35916" h="3194483">
                <a:moveTo>
                  <a:pt x="0" y="2978801"/>
                </a:moveTo>
                <a:cubicBezTo>
                  <a:pt x="209216" y="1541027"/>
                  <a:pt x="418432" y="103253"/>
                  <a:pt x="874295" y="2990"/>
                </a:cubicBezTo>
                <a:cubicBezTo>
                  <a:pt x="1330158" y="-97273"/>
                  <a:pt x="2137611" y="2357169"/>
                  <a:pt x="2735179" y="2377222"/>
                </a:cubicBezTo>
                <a:cubicBezTo>
                  <a:pt x="3332747" y="2397275"/>
                  <a:pt x="3903579" y="-7704"/>
                  <a:pt x="4459705" y="123306"/>
                </a:cubicBezTo>
                <a:cubicBezTo>
                  <a:pt x="5015831" y="254316"/>
                  <a:pt x="5590674" y="2887896"/>
                  <a:pt x="6071937" y="3163285"/>
                </a:cubicBezTo>
                <a:cubicBezTo>
                  <a:pt x="6553200" y="3438674"/>
                  <a:pt x="6958263" y="1801043"/>
                  <a:pt x="7347284" y="1775643"/>
                </a:cubicBezTo>
                <a:cubicBezTo>
                  <a:pt x="7736305" y="1750243"/>
                  <a:pt x="7857958" y="3266222"/>
                  <a:pt x="8406063" y="3010885"/>
                </a:cubicBezTo>
                <a:cubicBezTo>
                  <a:pt x="8954168" y="2755548"/>
                  <a:pt x="9795042" y="1499585"/>
                  <a:pt x="10635916" y="243622"/>
                </a:cubicBezTo>
              </a:path>
            </a:pathLst>
          </a:cu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029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Transformation de Fourier discrète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06386" y="1905000"/>
            <a:ext cx="2792186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Signal réel discret</a:t>
            </a:r>
          </a:p>
        </p:txBody>
      </p:sp>
      <p:cxnSp>
        <p:nvCxnSpPr>
          <p:cNvPr id="11" name="Straight Arrow Connector 10"/>
          <p:cNvCxnSpPr>
            <a:cxnSpLocks/>
            <a:stCxn id="6" idx="2"/>
            <a:endCxn id="12" idx="0"/>
          </p:cNvCxnSpPr>
          <p:nvPr/>
        </p:nvCxnSpPr>
        <p:spPr>
          <a:xfrm>
            <a:off x="3502479" y="2274332"/>
            <a:ext cx="318407" cy="33087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53343" y="5583101"/>
            <a:ext cx="3135085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Signal fréquentiel discret (50 harmoniques)</a:t>
            </a:r>
          </a:p>
        </p:txBody>
      </p:sp>
      <p:cxnSp>
        <p:nvCxnSpPr>
          <p:cNvPr id="14" name="Straight Arrow Connector 13"/>
          <p:cNvCxnSpPr>
            <a:cxnSpLocks/>
            <a:endCxn id="16" idx="2"/>
          </p:cNvCxnSpPr>
          <p:nvPr/>
        </p:nvCxnSpPr>
        <p:spPr>
          <a:xfrm flipV="1">
            <a:off x="4400550" y="2684005"/>
            <a:ext cx="2648218" cy="28990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481225" y="2037674"/>
            <a:ext cx="3135085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Signal fréquentiel discret (n harmoniques)</a:t>
            </a:r>
          </a:p>
        </p:txBody>
      </p:sp>
      <p:cxnSp>
        <p:nvCxnSpPr>
          <p:cNvPr id="19" name="Straight Arrow Connector 18"/>
          <p:cNvCxnSpPr>
            <a:cxnSpLocks/>
            <a:endCxn id="20" idx="0"/>
          </p:cNvCxnSpPr>
          <p:nvPr/>
        </p:nvCxnSpPr>
        <p:spPr>
          <a:xfrm>
            <a:off x="7609114" y="2684005"/>
            <a:ext cx="2626285" cy="30375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859717" y="5721600"/>
            <a:ext cx="2751364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Signal réel discret lissé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82218" y="3991881"/>
            <a:ext cx="2122715" cy="369332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Filtre passe-bas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0" t="13354" r="36752" b="59063"/>
          <a:stretch/>
        </p:blipFill>
        <p:spPr>
          <a:xfrm>
            <a:off x="2027357" y="3202658"/>
            <a:ext cx="3268649" cy="5180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" t="57625" r="63045" b="16763"/>
          <a:stretch/>
        </p:blipFill>
        <p:spPr>
          <a:xfrm>
            <a:off x="7516692" y="3610309"/>
            <a:ext cx="2432958" cy="63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7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005261" y="5485167"/>
            <a:ext cx="1195139" cy="1604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005261" y="5971285"/>
            <a:ext cx="1195139" cy="1604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005261" y="6457403"/>
            <a:ext cx="1195139" cy="16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335" y="0"/>
            <a:ext cx="9953124" cy="51963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49" r="7101" b="18670"/>
          <a:stretch/>
        </p:blipFill>
        <p:spPr>
          <a:xfrm>
            <a:off x="2781926" y="297482"/>
            <a:ext cx="154155" cy="44007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21380" y="542544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Signal expérimental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21380" y="5849088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Signal traité sans filtre passe bas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21380" y="6272737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Signal traité avec filtre</a:t>
            </a:r>
          </a:p>
        </p:txBody>
      </p:sp>
    </p:spTree>
    <p:extLst>
      <p:ext uri="{BB962C8B-B14F-4D97-AF65-F5344CB8AC3E}">
        <p14:creationId xmlns:p14="http://schemas.microsoft.com/office/powerpoint/2010/main" val="370636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Polynôme interpolateur de Lagrange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543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51739" y="2151307"/>
            <a:ext cx="9144000" cy="16557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987060" y="2709046"/>
            <a:ext cx="2203369" cy="2196046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4167835" y="1499619"/>
            <a:ext cx="1724013" cy="2699277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/>
          <p:nvPr/>
        </p:nvGrpSpPr>
        <p:grpSpPr>
          <a:xfrm>
            <a:off x="3661585" y="5071702"/>
            <a:ext cx="2196157" cy="1750772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/>
          <p:nvPr/>
        </p:nvGrpSpPr>
        <p:grpSpPr>
          <a:xfrm>
            <a:off x="6923307" y="4049927"/>
            <a:ext cx="1731464" cy="2715684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6155768" y="1678302"/>
            <a:ext cx="776000" cy="1279245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8017085" y="2288585"/>
            <a:ext cx="1743721" cy="1256527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3341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600" y="3933121"/>
            <a:ext cx="2867425" cy="1028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2061406" y="1692443"/>
            <a:ext cx="9071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Théorème</a:t>
            </a:r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: Etant donné n+1 points (x</a:t>
            </a:r>
            <a:r>
              <a:rPr lang="fr-FR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, y</a:t>
            </a:r>
            <a:r>
              <a:rPr lang="fr-FR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), … (</a:t>
            </a:r>
            <a:r>
              <a:rPr lang="fr-FR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fr-FR" sz="24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fr-FR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,y</a:t>
            </a:r>
            <a:r>
              <a:rPr lang="fr-FR" sz="24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), il existe un unique fonction polynomiale de degré au plus n qui, aux abscisses x</a:t>
            </a:r>
            <a:r>
              <a:rPr lang="fr-FR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, prend la valeur y</a:t>
            </a:r>
            <a:r>
              <a:rPr lang="fr-FR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47161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341" y="1425475"/>
            <a:ext cx="8500396" cy="443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3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0" t="13655" r="4868" b="6182"/>
          <a:stretch/>
        </p:blipFill>
        <p:spPr>
          <a:xfrm>
            <a:off x="3400926" y="1556084"/>
            <a:ext cx="5446295" cy="413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41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la suite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Couplage</a:t>
            </a:r>
          </a:p>
          <a:p>
            <a:r>
              <a:rPr lang="fr-FR" dirty="0"/>
              <a:t>Etude local</a:t>
            </a:r>
          </a:p>
        </p:txBody>
      </p:sp>
    </p:spTree>
    <p:extLst>
      <p:ext uri="{BB962C8B-B14F-4D97-AF65-F5344CB8AC3E}">
        <p14:creationId xmlns:p14="http://schemas.microsoft.com/office/powerpoint/2010/main" val="73900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0898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5306171" y="2003933"/>
            <a:ext cx="2743200" cy="4302523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7580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rin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2207</TotalTime>
  <Words>425</Words>
  <Application>Microsoft Office PowerPoint</Application>
  <PresentationFormat>Widescreen</PresentationFormat>
  <Paragraphs>165</Paragraphs>
  <Slides>73</Slides>
  <Notes>40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0" baseType="lpstr">
      <vt:lpstr>Arial</vt:lpstr>
      <vt:lpstr>Calibri</vt:lpstr>
      <vt:lpstr>Cambria Math</vt:lpstr>
      <vt:lpstr>Century Gothic</vt:lpstr>
      <vt:lpstr>Tw Cen MT</vt:lpstr>
      <vt:lpstr>Wingdings 3</vt:lpstr>
      <vt:lpstr>Brin</vt:lpstr>
      <vt:lpstr>Détermination d’un Plan d’évacuation incendie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Simulation locale</vt:lpstr>
      <vt:lpstr>Choix de l’implémentation</vt:lpstr>
      <vt:lpstr>Construction d’une salle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Déplacement des personnes</vt:lpstr>
      <vt:lpstr>PowerPoint Presentation</vt:lpstr>
      <vt:lpstr>PowerPoint Presentation</vt:lpstr>
      <vt:lpstr>PowerPoint Presentation</vt:lpstr>
      <vt:lpstr>Simulation pour la classe de MPSI2</vt:lpstr>
      <vt:lpstr>Récupération des données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Exploitation des données</vt:lpstr>
      <vt:lpstr>Première approche de dérivation</vt:lpstr>
      <vt:lpstr>Méthode de la dérivée première à l’odre 1 (2 points d’appuis)</vt:lpstr>
      <vt:lpstr>PowerPoint Presentation</vt:lpstr>
      <vt:lpstr>PowerPoint Presentation</vt:lpstr>
      <vt:lpstr>Le lissage</vt:lpstr>
      <vt:lpstr>Transformation de Fourier discrète</vt:lpstr>
      <vt:lpstr>PowerPoint Presentation</vt:lpstr>
      <vt:lpstr>Polynôme interpolateur de Lagrange</vt:lpstr>
      <vt:lpstr>PowerPoint Presentation</vt:lpstr>
      <vt:lpstr>PowerPoint Presentation</vt:lpstr>
      <vt:lpstr>PowerPoint Presentation</vt:lpstr>
      <vt:lpstr>Pour la suite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du jeu</dc:title>
  <dc:creator>nathalie marette</dc:creator>
  <cp:lastModifiedBy>Thibault Marette</cp:lastModifiedBy>
  <cp:revision>92</cp:revision>
  <dcterms:created xsi:type="dcterms:W3CDTF">2016-06-04T12:12:14Z</dcterms:created>
  <dcterms:modified xsi:type="dcterms:W3CDTF">2017-01-30T23:10:29Z</dcterms:modified>
</cp:coreProperties>
</file>